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79" r:id="rId24"/>
    <p:sldId id="278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3A6F-15BA-4EDB-8177-6662B0EA21B9}" type="datetimeFigureOut">
              <a:rPr lang="tr-TR" smtClean="0"/>
              <a:pPr/>
              <a:t>19.02.2024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0707-2D99-4B20-B627-236995AAB4D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267786386"/>
      </p:ext>
    </p:extLst>
  </p:cSld>
  <p:clrMapOvr>
    <a:masterClrMapping/>
  </p:clrMapOvr>
  <p:transition spd="med" advTm="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3A6F-15BA-4EDB-8177-6662B0EA21B9}" type="datetimeFigureOut">
              <a:rPr lang="tr-TR" smtClean="0"/>
              <a:pPr/>
              <a:t>19.02.2024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0707-2D99-4B20-B627-236995AAB4D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06640245"/>
      </p:ext>
    </p:extLst>
  </p:cSld>
  <p:clrMapOvr>
    <a:masterClrMapping/>
  </p:clrMapOvr>
  <p:transition spd="med" advTm="5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3A6F-15BA-4EDB-8177-6662B0EA21B9}" type="datetimeFigureOut">
              <a:rPr lang="tr-TR" smtClean="0"/>
              <a:pPr/>
              <a:t>19.02.2024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0707-2D99-4B20-B627-236995AAB4D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7210108"/>
      </p:ext>
    </p:extLst>
  </p:cSld>
  <p:clrMapOvr>
    <a:masterClrMapping/>
  </p:clrMapOvr>
  <p:transition spd="med" advTm="5000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3A6F-15BA-4EDB-8177-6662B0EA21B9}" type="datetimeFigureOut">
              <a:rPr lang="tr-TR" smtClean="0"/>
              <a:pPr/>
              <a:t>19.02.2024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0707-2D99-4B20-B627-236995AAB4D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558258830"/>
      </p:ext>
    </p:extLst>
  </p:cSld>
  <p:clrMapOvr>
    <a:masterClrMapping/>
  </p:clrMapOvr>
  <p:transition spd="med" advTm="5000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3A6F-15BA-4EDB-8177-6662B0EA21B9}" type="datetimeFigureOut">
              <a:rPr lang="tr-TR" smtClean="0"/>
              <a:pPr/>
              <a:t>19.02.2024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0707-2D99-4B20-B627-236995AAB4D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67552762"/>
      </p:ext>
    </p:extLst>
  </p:cSld>
  <p:clrMapOvr>
    <a:masterClrMapping/>
  </p:clrMapOvr>
  <p:transition spd="med" advTm="5000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3A6F-15BA-4EDB-8177-6662B0EA21B9}" type="datetimeFigureOut">
              <a:rPr lang="tr-TR" smtClean="0"/>
              <a:pPr/>
              <a:t>19.02.2024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0707-2D99-4B20-B627-236995AAB4D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33123314"/>
      </p:ext>
    </p:extLst>
  </p:cSld>
  <p:clrMapOvr>
    <a:masterClrMapping/>
  </p:clrMapOvr>
  <p:transition spd="med" advTm="5000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3A6F-15BA-4EDB-8177-6662B0EA21B9}" type="datetimeFigureOut">
              <a:rPr lang="tr-TR" smtClean="0"/>
              <a:pPr/>
              <a:t>19.02.2024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0707-2D99-4B20-B627-236995AAB4D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81690256"/>
      </p:ext>
    </p:extLst>
  </p:cSld>
  <p:clrMapOvr>
    <a:masterClrMapping/>
  </p:clrMapOvr>
  <p:transition spd="med" advTm="5000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3A6F-15BA-4EDB-8177-6662B0EA21B9}" type="datetimeFigureOut">
              <a:rPr lang="tr-TR" smtClean="0"/>
              <a:pPr/>
              <a:t>19.02.2024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0707-2D99-4B20-B627-236995AAB4D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616670978"/>
      </p:ext>
    </p:extLst>
  </p:cSld>
  <p:clrMapOvr>
    <a:masterClrMapping/>
  </p:clrMapOvr>
  <p:transition spd="med" advTm="5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3A6F-15BA-4EDB-8177-6662B0EA21B9}" type="datetimeFigureOut">
              <a:rPr lang="tr-TR" smtClean="0"/>
              <a:pPr/>
              <a:t>19.02.2024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0707-2D99-4B20-B627-236995AAB4D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884963640"/>
      </p:ext>
    </p:extLst>
  </p:cSld>
  <p:clrMapOvr>
    <a:masterClrMapping/>
  </p:clrMapOvr>
  <p:transition spd="med" advTm="5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3A6F-15BA-4EDB-8177-6662B0EA21B9}" type="datetimeFigureOut">
              <a:rPr lang="tr-TR" smtClean="0"/>
              <a:pPr/>
              <a:t>19.02.2024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0707-2D99-4B20-B627-236995AAB4D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92162536"/>
      </p:ext>
    </p:extLst>
  </p:cSld>
  <p:clrMapOvr>
    <a:masterClrMapping/>
  </p:clrMapOvr>
  <p:transition spd="med" advTm="5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3A6F-15BA-4EDB-8177-6662B0EA21B9}" type="datetimeFigureOut">
              <a:rPr lang="tr-TR" smtClean="0"/>
              <a:pPr/>
              <a:t>19.02.2024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0707-2D99-4B20-B627-236995AAB4D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434049423"/>
      </p:ext>
    </p:extLst>
  </p:cSld>
  <p:clrMapOvr>
    <a:masterClrMapping/>
  </p:clrMapOvr>
  <p:transition spd="med" advTm="5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3A6F-15BA-4EDB-8177-6662B0EA21B9}" type="datetimeFigureOut">
              <a:rPr lang="tr-TR" smtClean="0"/>
              <a:pPr/>
              <a:t>19.02.2024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0707-2D99-4B20-B627-236995AAB4D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637769208"/>
      </p:ext>
    </p:extLst>
  </p:cSld>
  <p:clrMapOvr>
    <a:masterClrMapping/>
  </p:clrMapOvr>
  <p:transition spd="med" advTm="5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3A6F-15BA-4EDB-8177-6662B0EA21B9}" type="datetimeFigureOut">
              <a:rPr lang="tr-TR" smtClean="0"/>
              <a:pPr/>
              <a:t>19.02.2024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0707-2D99-4B20-B627-236995AAB4D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286434397"/>
      </p:ext>
    </p:extLst>
  </p:cSld>
  <p:clrMapOvr>
    <a:masterClrMapping/>
  </p:clrMapOvr>
  <p:transition spd="med" advTm="5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3A6F-15BA-4EDB-8177-6662B0EA21B9}" type="datetimeFigureOut">
              <a:rPr lang="tr-TR" smtClean="0"/>
              <a:pPr/>
              <a:t>19.02.2024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0707-2D99-4B20-B627-236995AAB4D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286567205"/>
      </p:ext>
    </p:extLst>
  </p:cSld>
  <p:clrMapOvr>
    <a:masterClrMapping/>
  </p:clrMapOvr>
  <p:transition spd="med" advTm="5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3A6F-15BA-4EDB-8177-6662B0EA21B9}" type="datetimeFigureOut">
              <a:rPr lang="tr-TR" smtClean="0"/>
              <a:pPr/>
              <a:t>19.02.2024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0707-2D99-4B20-B627-236995AAB4D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653908977"/>
      </p:ext>
    </p:extLst>
  </p:cSld>
  <p:clrMapOvr>
    <a:masterClrMapping/>
  </p:clrMapOvr>
  <p:transition spd="med" advTm="5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3A6F-15BA-4EDB-8177-6662B0EA21B9}" type="datetimeFigureOut">
              <a:rPr lang="tr-TR" smtClean="0"/>
              <a:pPr/>
              <a:t>19.02.2024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0707-2D99-4B20-B627-236995AAB4D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885514110"/>
      </p:ext>
    </p:extLst>
  </p:cSld>
  <p:clrMapOvr>
    <a:masterClrMapping/>
  </p:clrMapOvr>
  <p:transition spd="med" advTm="5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73A6F-15BA-4EDB-8177-6662B0EA21B9}" type="datetimeFigureOut">
              <a:rPr lang="tr-TR" smtClean="0"/>
              <a:pPr/>
              <a:t>19.02.2024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1D0707-2D99-4B20-B627-236995AAB4D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977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ransition spd="med" advTm="5000">
    <p:newsflash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Şehit Yakup Kılınç Ortaokulu Fotoğrafı">
            <a:extLst>
              <a:ext uri="{FF2B5EF4-FFF2-40B4-BE49-F238E27FC236}">
                <a16:creationId xmlns="" xmlns:a16="http://schemas.microsoft.com/office/drawing/2014/main" id="{41149B2D-9277-799B-EF47-6D313BAC0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81" y="2504361"/>
            <a:ext cx="7331978" cy="41186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9296088-3E92-8B33-E7A4-C6F1394D6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27" y="352426"/>
            <a:ext cx="7766936" cy="1646302"/>
          </a:xfrm>
        </p:spPr>
        <p:txBody>
          <a:bodyPr/>
          <a:lstStyle/>
          <a:p>
            <a:r>
              <a:rPr lang="tr-TR" dirty="0"/>
              <a:t>ŞEHİT YAKUP KILINÇ ORTAOKULU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2CED752F-F155-569D-59F8-E2BD929D4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9287" y="1838465"/>
            <a:ext cx="7766936" cy="1096899"/>
          </a:xfrm>
        </p:spPr>
        <p:txBody>
          <a:bodyPr/>
          <a:lstStyle/>
          <a:p>
            <a:r>
              <a:rPr lang="tr-TR" dirty="0"/>
              <a:t>ELAZIĞ</a:t>
            </a:r>
          </a:p>
        </p:txBody>
      </p:sp>
    </p:spTree>
    <p:extLst>
      <p:ext uri="{BB962C8B-B14F-4D97-AF65-F5344CB8AC3E}">
        <p14:creationId xmlns="" xmlns:p14="http://schemas.microsoft.com/office/powerpoint/2010/main" val="256334148"/>
      </p:ext>
    </p:extLst>
  </p:cSld>
  <p:clrMapOvr>
    <a:masterClrMapping/>
  </p:clrMapOvr>
  <p:transition spd="med" advTm="5000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39BFA97-A633-7BF9-168D-EB11DB430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75192"/>
                </a:solidFill>
                <a:effectLst/>
                <a:latin typeface="Arial" panose="020B0604020202020204" pitchFamily="34" charset="0"/>
              </a:rPr>
              <a:t>12-18 Aralık Yerli Malı Haftası</a:t>
            </a:r>
            <a:br>
              <a:rPr lang="tr-TR" b="1" dirty="0">
                <a:solidFill>
                  <a:srgbClr val="075192"/>
                </a:solidFill>
                <a:effectLst/>
                <a:latin typeface="Arial" panose="020B0604020202020204" pitchFamily="34" charset="0"/>
              </a:rPr>
            </a:br>
            <a:endParaRPr lang="tr-TR" dirty="0"/>
          </a:p>
        </p:txBody>
      </p:sp>
      <p:pic>
        <p:nvPicPr>
          <p:cNvPr id="9218" name="Picture 2" descr="12-18 Aralık Yerli Malı Haftası">
            <a:extLst>
              <a:ext uri="{FF2B5EF4-FFF2-40B4-BE49-F238E27FC236}">
                <a16:creationId xmlns="" xmlns:a16="http://schemas.microsoft.com/office/drawing/2014/main" id="{72192FD7-46E7-DB97-6CDF-E105F2C45C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06" y="2706796"/>
            <a:ext cx="6909678" cy="38814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12F1A76E-C125-2036-F1DC-93A4BD2F4B98}"/>
              </a:ext>
            </a:extLst>
          </p:cNvPr>
          <p:cNvSpPr txBox="1"/>
          <p:nvPr/>
        </p:nvSpPr>
        <p:spPr>
          <a:xfrm>
            <a:off x="1169514" y="1412978"/>
            <a:ext cx="79912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b="0" i="0" dirty="0">
                <a:solidFill>
                  <a:srgbClr val="7B868F"/>
                </a:solidFill>
                <a:effectLst/>
                <a:latin typeface="Arial" panose="020B0604020202020204" pitchFamily="34" charset="0"/>
              </a:rPr>
              <a:t>Türk Kızılay Elazığ Şubesi tarafından ‘12-18 Aralık Yerli Malı Haftası’ dolayısıyla öğrencilere yerli malı ürünler dağıtıldı.</a:t>
            </a:r>
          </a:p>
          <a:p>
            <a:pPr algn="l"/>
            <a:r>
              <a:rPr lang="tr-TR" b="0" i="0" dirty="0">
                <a:solidFill>
                  <a:srgbClr val="7B868F"/>
                </a:solidFill>
                <a:effectLst/>
                <a:latin typeface="Arial" panose="020B0604020202020204" pitchFamily="34" charset="0"/>
              </a:rPr>
              <a:t>Türk Kızılay Elazığ Şubesi tarafından ‘12-18 Aralık Yerli Malı Haftası’ dolayısıyla etkinlik düzenlendi.</a:t>
            </a:r>
          </a:p>
          <a:p>
            <a:pPr algn="l"/>
            <a:r>
              <a:rPr lang="tr-TR" b="0" i="0" dirty="0">
                <a:solidFill>
                  <a:srgbClr val="7B868F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/>
            <a:endParaRPr lang="tr-TR" b="0" i="0" dirty="0">
              <a:solidFill>
                <a:srgbClr val="7B868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474417"/>
      </p:ext>
    </p:extLst>
  </p:cSld>
  <p:clrMapOvr>
    <a:masterClrMapping/>
  </p:clrMapOvr>
  <p:transition spd="med" advTm="5000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3B03A18-90BF-472A-D1F2-CAF9AF6E4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75192"/>
                </a:solidFill>
                <a:effectLst/>
                <a:latin typeface="Arial" panose="020B0604020202020204" pitchFamily="34" charset="0"/>
              </a:rPr>
              <a:t>12-18 Aralık Yerli Malı Haftası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9B3EF4B5-75F4-5535-C0C3-B314F3D8D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42" name="Picture 2" descr="12-12-2023">
            <a:extLst>
              <a:ext uri="{FF2B5EF4-FFF2-40B4-BE49-F238E27FC236}">
                <a16:creationId xmlns="" xmlns:a16="http://schemas.microsoft.com/office/drawing/2014/main" id="{3D865F65-E55A-2F0B-4D02-445FDF553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160589"/>
            <a:ext cx="3289675" cy="17654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12-12-2023">
            <a:extLst>
              <a:ext uri="{FF2B5EF4-FFF2-40B4-BE49-F238E27FC236}">
                <a16:creationId xmlns="" xmlns:a16="http://schemas.microsoft.com/office/drawing/2014/main" id="{96934526-DA28-18B0-B121-1E2589A8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29" y="2160589"/>
            <a:ext cx="3289673" cy="17654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12-12-2023">
            <a:extLst>
              <a:ext uri="{FF2B5EF4-FFF2-40B4-BE49-F238E27FC236}">
                <a16:creationId xmlns="" xmlns:a16="http://schemas.microsoft.com/office/drawing/2014/main" id="{500EA497-2272-DCCD-CFB2-DEBB58E62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27" y="4275904"/>
            <a:ext cx="3289675" cy="17654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12-12-2023">
            <a:extLst>
              <a:ext uri="{FF2B5EF4-FFF2-40B4-BE49-F238E27FC236}">
                <a16:creationId xmlns="" xmlns:a16="http://schemas.microsoft.com/office/drawing/2014/main" id="{8F2FE8C9-3181-3FE3-7F4F-2B017490C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275904"/>
            <a:ext cx="3289674" cy="17654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0242632"/>
      </p:ext>
    </p:extLst>
  </p:cSld>
  <p:clrMapOvr>
    <a:masterClrMapping/>
  </p:clrMapOvr>
  <p:transition spd="med" advTm="5000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913111A-50D2-5F19-F495-4E98915C3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75192"/>
                </a:solidFill>
                <a:effectLst/>
                <a:latin typeface="Arial" panose="020B0604020202020204" pitchFamily="34" charset="0"/>
              </a:rPr>
              <a:t>12-18 Aralık Yerli Malı Haftası</a:t>
            </a:r>
            <a:endParaRPr lang="tr-TR" dirty="0"/>
          </a:p>
        </p:txBody>
      </p:sp>
      <p:pic>
        <p:nvPicPr>
          <p:cNvPr id="11266" name="Picture 2" descr="YERLİ MALI HAFTASI ">
            <a:extLst>
              <a:ext uri="{FF2B5EF4-FFF2-40B4-BE49-F238E27FC236}">
                <a16:creationId xmlns="" xmlns:a16="http://schemas.microsoft.com/office/drawing/2014/main" id="{5A0EBEF1-DA22-AA40-2DF4-F860A94319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641" y="3828599"/>
            <a:ext cx="4307695" cy="24198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21-12-2023">
            <a:extLst>
              <a:ext uri="{FF2B5EF4-FFF2-40B4-BE49-F238E27FC236}">
                <a16:creationId xmlns="" xmlns:a16="http://schemas.microsoft.com/office/drawing/2014/main" id="{229ECA73-2D3C-0508-DBFF-EF1E9A7CE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02" y="1980883"/>
            <a:ext cx="2857500" cy="1533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21-12-2023">
            <a:extLst>
              <a:ext uri="{FF2B5EF4-FFF2-40B4-BE49-F238E27FC236}">
                <a16:creationId xmlns="" xmlns:a16="http://schemas.microsoft.com/office/drawing/2014/main" id="{71317296-109D-EB5F-83DF-D0E466362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33" y="2587526"/>
            <a:ext cx="2857500" cy="1533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21-12-2023">
            <a:extLst>
              <a:ext uri="{FF2B5EF4-FFF2-40B4-BE49-F238E27FC236}">
                <a16:creationId xmlns="" xmlns:a16="http://schemas.microsoft.com/office/drawing/2014/main" id="{C574CFD6-557F-30D8-E875-6B71EEFC3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81" y="5203231"/>
            <a:ext cx="2857500" cy="1533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21-12-2023">
            <a:extLst>
              <a:ext uri="{FF2B5EF4-FFF2-40B4-BE49-F238E27FC236}">
                <a16:creationId xmlns="" xmlns:a16="http://schemas.microsoft.com/office/drawing/2014/main" id="{3283AFEE-9C34-5728-5ACB-8323C9B9E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06" y="5324475"/>
            <a:ext cx="2857500" cy="1533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4607242"/>
      </p:ext>
    </p:extLst>
  </p:cSld>
  <p:clrMapOvr>
    <a:masterClrMapping/>
  </p:clrMapOvr>
  <p:transition spd="med" advTm="5000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F7C925F-8A85-65DC-9C00-89B734753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70C0"/>
                </a:solidFill>
              </a:rPr>
              <a:t>15-19 Ocak Bilgi Yarışmaları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240B8977-11B5-4E23-3C02-4789D9C44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19" y="1585519"/>
            <a:ext cx="8028315" cy="4695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419052406"/>
      </p:ext>
    </p:extLst>
  </p:cSld>
  <p:clrMapOvr>
    <a:masterClrMapping/>
  </p:clrMapOvr>
  <p:transition spd="med" advTm="5000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2F0FB6BD-65CE-4E6C-A929-0ECCDB1FF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70C0"/>
                </a:solidFill>
              </a:rPr>
              <a:t>15-19 Ocak Bilgi Yarışmaları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FC54912F-5089-7744-4B95-4977E6527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1518407"/>
            <a:ext cx="8596312" cy="45170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08529613"/>
      </p:ext>
    </p:extLst>
  </p:cSld>
  <p:clrMapOvr>
    <a:masterClrMapping/>
  </p:clrMapOvr>
  <p:transition spd="med" advTm="5000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A676079-D38C-DAC6-78AB-900F2AFAB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70C0"/>
                </a:solidFill>
              </a:rPr>
              <a:t>15-19 Ocak Münazara Yarışmaları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21683733-837A-83D5-F40A-8E5464BAB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13358"/>
            <a:ext cx="8596668" cy="44461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53820708"/>
      </p:ext>
    </p:extLst>
  </p:cSld>
  <p:clrMapOvr>
    <a:masterClrMapping/>
  </p:clrMapOvr>
  <p:transition spd="med" advTm="5000"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65B471A-24CF-AEC8-C6D0-179F62BFC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70C0"/>
                </a:solidFill>
              </a:rPr>
              <a:t>15-19 Ocak Münazara Yarışmaları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09ECD677-C794-F798-4F50-5CE925E9B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8" y="1543574"/>
            <a:ext cx="8196044" cy="49243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06372076"/>
      </p:ext>
    </p:extLst>
  </p:cSld>
  <p:clrMapOvr>
    <a:masterClrMapping/>
  </p:clrMapOvr>
  <p:transition spd="med" advTm="5000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EFA0904-4E62-E2B0-B00C-AA52D32CE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70C0"/>
                </a:solidFill>
              </a:rPr>
              <a:t>15-19 Ocak KADES Semineri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16697031-6823-1560-D3DB-A45C8600B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97" y="1930400"/>
            <a:ext cx="3954110" cy="39389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55AABD17-30ED-F2AA-4E73-FAA0FDAC4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888" y="1930400"/>
            <a:ext cx="4769114" cy="38814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962642054"/>
      </p:ext>
    </p:extLst>
  </p:cSld>
  <p:clrMapOvr>
    <a:masterClrMapping/>
  </p:clrMapOvr>
  <p:transition spd="med" advTm="5000"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D11A50FF-15B8-E16E-2774-6A036533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70C0"/>
                </a:solidFill>
              </a:rPr>
              <a:t>15-19 Ocak KADES Semineri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41C892F2-6032-A694-EBB2-60EE4F8F1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09" y="2127032"/>
            <a:ext cx="3408827" cy="402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459E6805-8E1C-F29A-EC5D-3F4CE3DBD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516" y="1551663"/>
            <a:ext cx="4304755" cy="41530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17819694"/>
      </p:ext>
    </p:extLst>
  </p:cSld>
  <p:clrMapOvr>
    <a:masterClrMapping/>
  </p:clrMapOvr>
  <p:transition spd="med" advTm="5000"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7CFEE369-51FC-5FC4-D6E5-B272FFD4A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80" y="494270"/>
            <a:ext cx="8596668" cy="1320800"/>
          </a:xfrm>
        </p:spPr>
        <p:txBody>
          <a:bodyPr/>
          <a:lstStyle/>
          <a:p>
            <a:r>
              <a:rPr lang="tr-TR" dirty="0">
                <a:solidFill>
                  <a:srgbClr val="0070C0"/>
                </a:solidFill>
              </a:rPr>
              <a:t>Uzay Filmi İzleme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9EAEF105-531C-45D8-337A-564AB3FF6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5" y="1669410"/>
            <a:ext cx="8481269" cy="4966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42733190"/>
      </p:ext>
    </p:extLst>
  </p:cSld>
  <p:clrMapOvr>
    <a:masterClrMapping/>
  </p:clrMapOvr>
  <p:transition spd="med" advTm="5000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7425A6BB-3B2D-E124-AF57-6833D4BFF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75192"/>
                </a:solidFill>
                <a:effectLst/>
                <a:latin typeface="Arial" panose="020B0604020202020204" pitchFamily="34" charset="0"/>
              </a:rPr>
              <a:t>Bölgesel Okul Turnuvası</a:t>
            </a:r>
            <a:endParaRPr lang="tr-TR" dirty="0"/>
          </a:p>
        </p:txBody>
      </p:sp>
      <p:pic>
        <p:nvPicPr>
          <p:cNvPr id="2050" name="Picture 2" descr="Bölgesel Okul Turnuvası ">
            <a:extLst>
              <a:ext uri="{FF2B5EF4-FFF2-40B4-BE49-F238E27FC236}">
                <a16:creationId xmlns="" xmlns:a16="http://schemas.microsoft.com/office/drawing/2014/main" id="{5257B26C-7CA2-62BE-512E-99068C6D5F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46" y="1632081"/>
            <a:ext cx="5278401" cy="29650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4-10-2023">
            <a:extLst>
              <a:ext uri="{FF2B5EF4-FFF2-40B4-BE49-F238E27FC236}">
                <a16:creationId xmlns="" xmlns:a16="http://schemas.microsoft.com/office/drawing/2014/main" id="{DBB45BE2-F665-4D54-A7DF-31296109A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81" y="1429057"/>
            <a:ext cx="3726602" cy="19999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4-10-2023">
            <a:extLst>
              <a:ext uri="{FF2B5EF4-FFF2-40B4-BE49-F238E27FC236}">
                <a16:creationId xmlns="" xmlns:a16="http://schemas.microsoft.com/office/drawing/2014/main" id="{16B46805-F3BB-2941-204F-ED2F71BFB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82" y="3689059"/>
            <a:ext cx="3726601" cy="1999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24-10-2023">
            <a:extLst>
              <a:ext uri="{FF2B5EF4-FFF2-40B4-BE49-F238E27FC236}">
                <a16:creationId xmlns="" xmlns:a16="http://schemas.microsoft.com/office/drawing/2014/main" id="{3E7926EA-E9E9-89B8-8FF4-08B24C86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95" y="4745030"/>
            <a:ext cx="3726601" cy="19999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1643847"/>
      </p:ext>
    </p:extLst>
  </p:cSld>
  <p:clrMapOvr>
    <a:masterClrMapping/>
  </p:clrMapOvr>
  <p:transition spd="med" advTm="5000"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3896" y="296563"/>
            <a:ext cx="8596668" cy="1320800"/>
          </a:xfrm>
        </p:spPr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KARNE DAĞITIMI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V.GÜNEY\Desktop\yedek 13.02.2024\2023-2024 eğitim öğretim yılı\RESİMLER\WhatsApp Image 2024-01-19 at 09.08.5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9315" y="1331477"/>
            <a:ext cx="6524887" cy="48936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 advTm="5000"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66805" y="321277"/>
            <a:ext cx="8596668" cy="1320800"/>
          </a:xfrm>
        </p:spPr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KARNE DAĞITIMI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V.GÜNEY\Desktop\yedek 13.02.2024\2023-2024 eğitim öğretim yılı\RESİMLER\WhatsApp Image 2024-01-19 at 09.42.5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8055" y="1501089"/>
            <a:ext cx="7144832" cy="43148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 advTm="5000"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TEKNOFAST  BİLGİLENDİRMESİ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V.GÜNEY\Desktop\yedek 13.02.2024\2023-2024 eğitim öğretim yılı\RESİMLER\teknofast\WhatsApp Image 2024-02-14 at 10.44.08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421" y="2113618"/>
            <a:ext cx="4485857" cy="3364393"/>
          </a:xfrm>
          <a:prstGeom prst="rect">
            <a:avLst/>
          </a:prstGeom>
          <a:noFill/>
        </p:spPr>
      </p:pic>
      <p:pic>
        <p:nvPicPr>
          <p:cNvPr id="3075" name="Picture 3" descr="C:\Users\V.GÜNEY\Desktop\yedek 13.02.2024\2023-2024 eğitim öğretim yılı\RESİMLER\teknofast\WhatsApp Image 2024-02-14 at 10.44.08 (2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2600" y="1782867"/>
            <a:ext cx="5003640" cy="375273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TEKNOFEST  BİLGİLENDİRMESİ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V.GÜNEY\Desktop\yedek 13.02.2024\2023-2024 eğitim öğretim yılı\RESİMLER\teknofast\WhatsApp Image 2024-02-14 at 10.44.08 (3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872" y="2708639"/>
            <a:ext cx="5346700" cy="4010025"/>
          </a:xfrm>
          <a:prstGeom prst="rect">
            <a:avLst/>
          </a:prstGeom>
          <a:noFill/>
        </p:spPr>
      </p:pic>
      <p:pic>
        <p:nvPicPr>
          <p:cNvPr id="4099" name="Picture 3" descr="C:\Users\V.GÜNEY\Desktop\yedek 13.02.2024\2023-2024 eğitim öğretim yılı\RESİMLER\teknofast\WhatsApp Image 2024-02-14 at 10.44.0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4911" y="1673790"/>
            <a:ext cx="5485511" cy="411413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OKUL BAHÇE ÇİZGİLERİ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V.GÜNEY\Desktop\yedek 13.02.2024\2023-2024 eğitim öğretim yılı\RESİMLER\spor çalışması\WhatsApp Image 2024-02-14 at 10.39.40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316" y="1738184"/>
            <a:ext cx="5148136" cy="38611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V.GÜNEY\Desktop\yedek 13.02.2024\2023-2024 eğitim öğretim yılı\RESİMLER\spor çalışması\WhatsApp Image 2024-02-14 at 10.39.40 (2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5386" y="2397351"/>
            <a:ext cx="5727857" cy="42958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 advTm="5000">
    <p:newsfla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ŞEHİT AİLESİ ZİYARETİ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V.GÜNEY\Desktop\yedek 13.02.2024\2023-2024 eğitim öğretim yılı\RESİMLER\şehit ziyareti\WhatsApp Image 2024-02-14 at 10.38.1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34730"/>
            <a:ext cx="5231027" cy="39232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V.GÜNEY\Desktop\yedek 13.02.2024\2023-2024 eğitim öğretim yılı\RESİMLER\şehit ziyareti\WhatsApp Image 2024-02-14 at 10.38.2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2850" y="1375719"/>
            <a:ext cx="5193327" cy="38949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5000">
    <p:newsfla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DENEYLER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 descr="C:\Users\V.GÜNEY\Desktop\yedek 13.02.2024\2023-2024 eğitim öğretim yılı\RESİMLER\DENEY IŞIK\WhatsApp Image 2024-02-13 at 13.20.30 (4).jpeg"/>
          <p:cNvPicPr>
            <a:picLocks noChangeAspect="1" noChangeArrowheads="1"/>
          </p:cNvPicPr>
          <p:nvPr/>
        </p:nvPicPr>
        <p:blipFill>
          <a:blip r:embed="rId2"/>
          <a:srcRect t="7030" b="24382"/>
          <a:stretch>
            <a:fillRect/>
          </a:stretch>
        </p:blipFill>
        <p:spPr bwMode="auto">
          <a:xfrm>
            <a:off x="3931378" y="1623270"/>
            <a:ext cx="2997928" cy="45693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 descr="C:\Users\V.GÜNEY\Desktop\yedek 13.02.2024\2023-2024 eğitim öğretim yılı\RESİMLER\DENEY IŞIK\WhatsApp Image 2024-02-13 at 13.20.30 (3).jpeg"/>
          <p:cNvPicPr>
            <a:picLocks noChangeAspect="1" noChangeArrowheads="1"/>
          </p:cNvPicPr>
          <p:nvPr/>
        </p:nvPicPr>
        <p:blipFill>
          <a:blip r:embed="rId3"/>
          <a:srcRect l="11490" r="40874"/>
          <a:stretch>
            <a:fillRect/>
          </a:stretch>
        </p:blipFill>
        <p:spPr bwMode="auto">
          <a:xfrm>
            <a:off x="237084" y="2178711"/>
            <a:ext cx="3462083" cy="3270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V.GÜNEY\Desktop\yedek 13.02.2024\2023-2024 eğitim öğretim yılı\RESİMLER\DENEY IŞIK\WhatsApp Image 2024-02-13 at 13.20.30 (5).jpeg"/>
          <p:cNvPicPr>
            <a:picLocks noChangeAspect="1" noChangeArrowheads="1"/>
          </p:cNvPicPr>
          <p:nvPr/>
        </p:nvPicPr>
        <p:blipFill>
          <a:blip r:embed="rId4"/>
          <a:srcRect r="6688" b="29110"/>
          <a:stretch>
            <a:fillRect/>
          </a:stretch>
        </p:blipFill>
        <p:spPr bwMode="auto">
          <a:xfrm>
            <a:off x="7480629" y="1664948"/>
            <a:ext cx="4510035" cy="4292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000">
    <p:newsfla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SINIF PANO ÇALIŞMALARI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7" name="Picture 3" descr="C:\Users\V.GÜNEY\Desktop\yedek 13.02.2024\2023-2024 eğitim öğretim yılı\RESİMLER\DENEY IŞIK\WhatsApp Image 2024-02-13 at 13.20.30 (2)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8855" y="1813020"/>
            <a:ext cx="5997147" cy="48102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101" name="Picture 5" descr="C:\Users\V.GÜNEY\Desktop\yedek 13.02.2024\2023-2024 eğitim öğretim yılı\RESİMLER\DENEY IŞIK\WhatsApp Image 2024-02-13 at 13.20.30.jpeg"/>
          <p:cNvPicPr>
            <a:picLocks noChangeAspect="1" noChangeArrowheads="1"/>
          </p:cNvPicPr>
          <p:nvPr/>
        </p:nvPicPr>
        <p:blipFill>
          <a:blip r:embed="rId3"/>
          <a:srcRect t="24865" b="30216"/>
          <a:stretch>
            <a:fillRect/>
          </a:stretch>
        </p:blipFill>
        <p:spPr bwMode="auto">
          <a:xfrm>
            <a:off x="6498023" y="1687795"/>
            <a:ext cx="4944334" cy="4935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Tm="5000">
    <p:newsfla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3193" y="247135"/>
            <a:ext cx="8596668" cy="13208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0070C0"/>
                </a:solidFill>
              </a:rPr>
              <a:t>SABAH NAMAZI CAMİDE BULUŞMA</a:t>
            </a:r>
            <a:br>
              <a:rPr lang="tr-TR" dirty="0" smtClean="0">
                <a:solidFill>
                  <a:srgbClr val="0070C0"/>
                </a:solidFill>
              </a:rPr>
            </a:br>
            <a:r>
              <a:rPr lang="tr-TR" dirty="0" smtClean="0">
                <a:solidFill>
                  <a:srgbClr val="0070C0"/>
                </a:solidFill>
              </a:rPr>
              <a:t>(İL MÜFTÜSÜ)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V.GÜNEY\Downloads\WhatsApp Image 2024-01-10 at 08.34.5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2061"/>
          <a:stretch>
            <a:fillRect/>
          </a:stretch>
        </p:blipFill>
        <p:spPr bwMode="auto">
          <a:xfrm>
            <a:off x="2347784" y="1639057"/>
            <a:ext cx="6260757" cy="52189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 advTm="5000">
    <p:newsfla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FİLİSTİN İÇİN YARDIM KAMPANYASI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V.GÜNEY\Desktop\yedek 13.02.2024\2023-2024 eğitim öğretim yılı\RESİMLER\FİLİSTİN YAKUP HOCA\WhatsApp Image 2023-11-24 at 13.35.59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58759"/>
            <a:ext cx="2924432" cy="38992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V.GÜNEY\Desktop\yedek 13.02.2024\2023-2024 eğitim öğretim yılı\RESİMLER\FİLİSTİN YAKUP HOCA\WhatsApp Image 2023-11-24 at 13.35.59 (2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662" y="1793535"/>
            <a:ext cx="6035039" cy="4526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8" name="Picture 4" descr="C:\Users\V.GÜNEY\Desktop\yedek 13.02.2024\2023-2024 eğitim öğretim yılı\RESİMLER\FİLİSTİN YAKUP HOCA\WhatsApp Image 2023-11-24 at 13.35.5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39" y="1484851"/>
            <a:ext cx="3399480" cy="4532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000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548D374-EE2F-EC3F-5AE6-369CCCA3B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75192"/>
                </a:solidFill>
                <a:effectLst/>
                <a:latin typeface="Arial" panose="020B0604020202020204" pitchFamily="34" charset="0"/>
              </a:rPr>
              <a:t>Okul Spor Faaliyetleri Atletizm Spor Dalı</a:t>
            </a:r>
            <a:br>
              <a:rPr lang="tr-TR" b="1" dirty="0">
                <a:solidFill>
                  <a:srgbClr val="075192"/>
                </a:solidFill>
                <a:effectLst/>
                <a:latin typeface="Arial" panose="020B0604020202020204" pitchFamily="34" charset="0"/>
              </a:rPr>
            </a:br>
            <a:endParaRPr lang="tr-TR" dirty="0"/>
          </a:p>
        </p:txBody>
      </p:sp>
      <p:pic>
        <p:nvPicPr>
          <p:cNvPr id="3074" name="Picture 2" descr="Okul Spor Faaliyetleri Atletizm Spor Dalı">
            <a:extLst>
              <a:ext uri="{FF2B5EF4-FFF2-40B4-BE49-F238E27FC236}">
                <a16:creationId xmlns="" xmlns:a16="http://schemas.microsoft.com/office/drawing/2014/main" id="{42E2EAEB-DA05-BF0F-B046-0F044B29AE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05" y="2995528"/>
            <a:ext cx="6878895" cy="38641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C0CEC14E-3CF2-5544-CE66-8F68F766FE85}"/>
              </a:ext>
            </a:extLst>
          </p:cNvPr>
          <p:cNvSpPr txBox="1"/>
          <p:nvPr/>
        </p:nvSpPr>
        <p:spPr>
          <a:xfrm>
            <a:off x="1119930" y="1471916"/>
            <a:ext cx="60987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i="0" dirty="0">
                <a:solidFill>
                  <a:srgbClr val="7B868F"/>
                </a:solidFill>
                <a:effectLst/>
                <a:latin typeface="Arial" panose="020B0604020202020204" pitchFamily="34" charset="0"/>
              </a:rPr>
              <a:t>Okulumuz  25.10.2023 tarihinde Elazığ Kültür Park'ta düzenlenen okullar arası Atletizm yarışmasına 11 öğrenci ile katılmıştır. Küçük erkekler kategorisinde 4. lük derecesi elde edilmiştir.</a:t>
            </a:r>
            <a:endParaRPr lang="tr-TR" dirty="0"/>
          </a:p>
        </p:txBody>
      </p:sp>
      <p:pic>
        <p:nvPicPr>
          <p:cNvPr id="4102" name="Picture 6" descr="26-10-2023">
            <a:extLst>
              <a:ext uri="{FF2B5EF4-FFF2-40B4-BE49-F238E27FC236}">
                <a16:creationId xmlns="" xmlns:a16="http://schemas.microsoft.com/office/drawing/2014/main" id="{33015452-6F84-DA53-5ACA-7AA021BA8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033" y="1545613"/>
            <a:ext cx="3352879" cy="25146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8902434"/>
      </p:ext>
    </p:extLst>
  </p:cSld>
  <p:clrMapOvr>
    <a:masterClrMapping/>
  </p:clrMapOvr>
  <p:transition spd="med" advTm="5000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6A980A3-A1B9-2721-90C1-65EE6F7B3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053895" cy="1320800"/>
          </a:xfrm>
        </p:spPr>
        <p:txBody>
          <a:bodyPr/>
          <a:lstStyle/>
          <a:p>
            <a:r>
              <a:rPr lang="tr-TR" b="1" dirty="0">
                <a:solidFill>
                  <a:srgbClr val="075192"/>
                </a:solidFill>
                <a:effectLst/>
                <a:latin typeface="Arial" panose="020B0604020202020204" pitchFamily="34" charset="0"/>
              </a:rPr>
              <a:t>Okul Spor Faaliyetleri Atletizm Spor Dalı</a:t>
            </a:r>
            <a:endParaRPr lang="tr-TR" dirty="0"/>
          </a:p>
        </p:txBody>
      </p:sp>
      <p:pic>
        <p:nvPicPr>
          <p:cNvPr id="4098" name="Picture 2" descr="26-10-2023">
            <a:extLst>
              <a:ext uri="{FF2B5EF4-FFF2-40B4-BE49-F238E27FC236}">
                <a16:creationId xmlns="" xmlns:a16="http://schemas.microsoft.com/office/drawing/2014/main" id="{60369A52-87A8-3CC2-5621-0074CE0E6A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4" y="2474752"/>
            <a:ext cx="4860023" cy="43832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26-10-2023">
            <a:extLst>
              <a:ext uri="{FF2B5EF4-FFF2-40B4-BE49-F238E27FC236}">
                <a16:creationId xmlns="" xmlns:a16="http://schemas.microsoft.com/office/drawing/2014/main" id="{C7029D80-41D1-9393-652C-14020C6E4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35" y="2474752"/>
            <a:ext cx="5018289" cy="42448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209287"/>
      </p:ext>
    </p:extLst>
  </p:cSld>
  <p:clrMapOvr>
    <a:masterClrMapping/>
  </p:clrMapOvr>
  <p:transition spd="med" advTm="5000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CC288C2-1E51-5DD6-2150-83D8B19CA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902894" cy="132080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075192"/>
                </a:solidFill>
                <a:effectLst/>
                <a:latin typeface="Arial" panose="020B0604020202020204" pitchFamily="34" charset="0"/>
              </a:rPr>
              <a:t>OKUL PANOLARIMIZ DEĞERLER EĞİTİMİ</a:t>
            </a:r>
            <a:endParaRPr lang="tr-TR" dirty="0"/>
          </a:p>
        </p:txBody>
      </p:sp>
      <p:pic>
        <p:nvPicPr>
          <p:cNvPr id="5122" name="Picture 2" descr="OKUL PANOLARIMIZ">
            <a:extLst>
              <a:ext uri="{FF2B5EF4-FFF2-40B4-BE49-F238E27FC236}">
                <a16:creationId xmlns="" xmlns:a16="http://schemas.microsoft.com/office/drawing/2014/main" id="{4D05F0C4-9170-C237-9024-38B99596AF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9" y="2366963"/>
            <a:ext cx="6909678" cy="388143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51906323"/>
      </p:ext>
    </p:extLst>
  </p:cSld>
  <p:clrMapOvr>
    <a:masterClrMapping/>
  </p:clrMapOvr>
  <p:transition spd="med" advTm="5000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F42A678-CEFF-605F-CF9D-84D0A32F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075192"/>
                </a:solidFill>
                <a:effectLst/>
                <a:latin typeface="Arial" panose="020B0604020202020204" pitchFamily="34" charset="0"/>
              </a:rPr>
              <a:t>OKUL PANOLARIMIZ DEĞERLER EĞİTİMİ</a:t>
            </a:r>
            <a:endParaRPr lang="tr-TR" dirty="0"/>
          </a:p>
        </p:txBody>
      </p:sp>
      <p:pic>
        <p:nvPicPr>
          <p:cNvPr id="8" name="İçerik Yer Tutucusu 7">
            <a:extLst>
              <a:ext uri="{FF2B5EF4-FFF2-40B4-BE49-F238E27FC236}">
                <a16:creationId xmlns="" xmlns:a16="http://schemas.microsoft.com/office/drawing/2014/main" id="{27FE2DEC-D7D5-DAD7-7985-725A9CDAB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8191" y="2602214"/>
            <a:ext cx="6249798" cy="358242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76603978"/>
      </p:ext>
    </p:extLst>
  </p:cSld>
  <p:clrMapOvr>
    <a:masterClrMapping/>
  </p:clrMapOvr>
  <p:transition spd="med" advTm="5000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7BFD08F-965F-96D7-6CC4-72CDE90C1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75192"/>
                </a:solidFill>
                <a:effectLst/>
                <a:latin typeface="Arial" panose="020B0604020202020204" pitchFamily="34" charset="0"/>
              </a:rPr>
              <a:t>KİTAP FUARI </a:t>
            </a:r>
            <a:r>
              <a:rPr lang="tr-TR" b="1" dirty="0" err="1">
                <a:solidFill>
                  <a:srgbClr val="075192"/>
                </a:solidFill>
                <a:effectLst/>
                <a:latin typeface="Arial" panose="020B0604020202020204" pitchFamily="34" charset="0"/>
              </a:rPr>
              <a:t>ZiYARETI</a:t>
            </a:r>
            <a:r>
              <a:rPr lang="tr-TR" b="1" dirty="0">
                <a:solidFill>
                  <a:srgbClr val="075192"/>
                </a:solidFill>
                <a:effectLst/>
                <a:latin typeface="Arial" panose="020B0604020202020204" pitchFamily="34" charset="0"/>
              </a:rPr>
              <a:t/>
            </a:r>
            <a:br>
              <a:rPr lang="tr-TR" b="1" dirty="0">
                <a:solidFill>
                  <a:srgbClr val="075192"/>
                </a:solidFill>
                <a:effectLst/>
                <a:latin typeface="Arial" panose="020B0604020202020204" pitchFamily="34" charset="0"/>
              </a:rPr>
            </a:br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70106FD7-8D18-E6DC-14F2-CB2A74117D34}"/>
              </a:ext>
            </a:extLst>
          </p:cNvPr>
          <p:cNvSpPr txBox="1"/>
          <p:nvPr/>
        </p:nvSpPr>
        <p:spPr>
          <a:xfrm>
            <a:off x="775982" y="1284069"/>
            <a:ext cx="7101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i="0" dirty="0">
                <a:solidFill>
                  <a:srgbClr val="7B868F"/>
                </a:solidFill>
                <a:effectLst/>
                <a:latin typeface="Arial" panose="020B0604020202020204" pitchFamily="34" charset="0"/>
              </a:rPr>
              <a:t>Öğrencilerimiz ile kitap fuarı ziyaret edildi. Öğrencilerimiz büyük ilgi ve merakla </a:t>
            </a:r>
            <a:r>
              <a:rPr lang="tr-TR" b="0" i="0" dirty="0" err="1">
                <a:solidFill>
                  <a:srgbClr val="7B868F"/>
                </a:solidFill>
                <a:effectLst/>
                <a:latin typeface="Arial" panose="020B0604020202020204" pitchFamily="34" charset="0"/>
              </a:rPr>
              <a:t>standları</a:t>
            </a:r>
            <a:r>
              <a:rPr lang="tr-TR" b="0" i="0" dirty="0">
                <a:solidFill>
                  <a:srgbClr val="7B868F"/>
                </a:solidFill>
                <a:effectLst/>
                <a:latin typeface="Arial" panose="020B0604020202020204" pitchFamily="34" charset="0"/>
              </a:rPr>
              <a:t> gezip kitapları incelediler.</a:t>
            </a:r>
            <a:endParaRPr lang="tr-TR" dirty="0"/>
          </a:p>
        </p:txBody>
      </p:sp>
      <p:pic>
        <p:nvPicPr>
          <p:cNvPr id="6146" name="Picture 2" descr="KİTAP FUARI ZiYARETI">
            <a:extLst>
              <a:ext uri="{FF2B5EF4-FFF2-40B4-BE49-F238E27FC236}">
                <a16:creationId xmlns="" xmlns:a16="http://schemas.microsoft.com/office/drawing/2014/main" id="{09670B4B-D41E-2BC6-1173-1FD393C9C4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9" y="2412171"/>
            <a:ext cx="6909678" cy="38814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5168104"/>
      </p:ext>
    </p:extLst>
  </p:cSld>
  <p:clrMapOvr>
    <a:masterClrMapping/>
  </p:clrMapOvr>
  <p:transition spd="med" advTm="5000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3079FAB-78E4-1879-0FC0-54D47051E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2" name="Picture 4" descr="02-11-2023">
            <a:extLst>
              <a:ext uri="{FF2B5EF4-FFF2-40B4-BE49-F238E27FC236}">
                <a16:creationId xmlns="" xmlns:a16="http://schemas.microsoft.com/office/drawing/2014/main" id="{172083E2-B0C0-1FED-BBC5-B3F40053F5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35" y="4506885"/>
            <a:ext cx="3597015" cy="193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4" name="Picture 6" descr="02-11-2023">
            <a:extLst>
              <a:ext uri="{FF2B5EF4-FFF2-40B4-BE49-F238E27FC236}">
                <a16:creationId xmlns="" xmlns:a16="http://schemas.microsoft.com/office/drawing/2014/main" id="{35E15E0C-8228-6112-C789-9B8FE6B8C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1" y="2335068"/>
            <a:ext cx="3292824" cy="17671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02-11-2023">
            <a:extLst>
              <a:ext uri="{FF2B5EF4-FFF2-40B4-BE49-F238E27FC236}">
                <a16:creationId xmlns="" xmlns:a16="http://schemas.microsoft.com/office/drawing/2014/main" id="{F271CDF3-4DA8-2081-2830-F65C1873C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378" y="2281567"/>
            <a:ext cx="3392516" cy="18206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02-11-2023">
            <a:extLst>
              <a:ext uri="{FF2B5EF4-FFF2-40B4-BE49-F238E27FC236}">
                <a16:creationId xmlns="" xmlns:a16="http://schemas.microsoft.com/office/drawing/2014/main" id="{FC744706-CC4B-36A6-8F80-FE2610136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16633"/>
            <a:ext cx="3392516" cy="1820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103705218"/>
      </p:ext>
    </p:extLst>
  </p:cSld>
  <p:clrMapOvr>
    <a:masterClrMapping/>
  </p:clrMapOvr>
  <p:transition spd="med" advTm="5000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852C6C3-791D-25E9-FC49-CD6DDC0FE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75192"/>
                </a:solidFill>
                <a:effectLst/>
                <a:latin typeface="Arial" panose="020B0604020202020204" pitchFamily="34" charset="0"/>
              </a:rPr>
              <a:t>ÖĞRENCİLERİMİZ ILE CAMİİ ZİYARETİ</a:t>
            </a:r>
            <a:br>
              <a:rPr lang="tr-TR" b="1" dirty="0">
                <a:solidFill>
                  <a:srgbClr val="075192"/>
                </a:solidFill>
                <a:effectLst/>
                <a:latin typeface="Arial" panose="020B0604020202020204" pitchFamily="34" charset="0"/>
              </a:rPr>
            </a:br>
            <a:endParaRPr lang="tr-TR" dirty="0"/>
          </a:p>
        </p:txBody>
      </p:sp>
      <p:pic>
        <p:nvPicPr>
          <p:cNvPr id="8194" name="Picture 2" descr="ÖĞRENCİLERİMİZ ILE CAMİİ ZİYARETİ">
            <a:extLst>
              <a:ext uri="{FF2B5EF4-FFF2-40B4-BE49-F238E27FC236}">
                <a16:creationId xmlns="" xmlns:a16="http://schemas.microsoft.com/office/drawing/2014/main" id="{C600499D-7EA9-B998-D437-93823C5E3D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80" y="2160588"/>
            <a:ext cx="6909678" cy="38814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15-11-2023">
            <a:extLst>
              <a:ext uri="{FF2B5EF4-FFF2-40B4-BE49-F238E27FC236}">
                <a16:creationId xmlns="" xmlns:a16="http://schemas.microsoft.com/office/drawing/2014/main" id="{A2E8C833-BD57-7AB2-21B7-E52C15293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41" y="1163637"/>
            <a:ext cx="2857500" cy="1533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15-11-2023">
            <a:extLst>
              <a:ext uri="{FF2B5EF4-FFF2-40B4-BE49-F238E27FC236}">
                <a16:creationId xmlns="" xmlns:a16="http://schemas.microsoft.com/office/drawing/2014/main" id="{676575DE-FFEE-D065-C1E6-EDED64B7D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108" y="1270000"/>
            <a:ext cx="2857500" cy="1533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15-11-2023">
            <a:extLst>
              <a:ext uri="{FF2B5EF4-FFF2-40B4-BE49-F238E27FC236}">
                <a16:creationId xmlns="" xmlns:a16="http://schemas.microsoft.com/office/drawing/2014/main" id="{38C95AB5-F931-A2A0-1A3C-95B6171C4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18" y="5588000"/>
            <a:ext cx="2857500" cy="1533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15-11-2023">
            <a:extLst>
              <a:ext uri="{FF2B5EF4-FFF2-40B4-BE49-F238E27FC236}">
                <a16:creationId xmlns="" xmlns:a16="http://schemas.microsoft.com/office/drawing/2014/main" id="{07B6A0B4-2E8D-BDB0-28A4-D7F5A6235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4475"/>
            <a:ext cx="2857500" cy="1533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04496929"/>
      </p:ext>
    </p:extLst>
  </p:cSld>
  <p:clrMapOvr>
    <a:masterClrMapping/>
  </p:clrMapOvr>
  <p:transition spd="med" advTm="5000">
    <p:newsflash/>
  </p:transition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</TotalTime>
  <Words>156</Words>
  <Application>Microsoft Office PowerPoint</Application>
  <PresentationFormat>Özel</PresentationFormat>
  <Paragraphs>34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Yüzeyler</vt:lpstr>
      <vt:lpstr>ŞEHİT YAKUP KILINÇ ORTAOKULU</vt:lpstr>
      <vt:lpstr>Bölgesel Okul Turnuvası</vt:lpstr>
      <vt:lpstr>Okul Spor Faaliyetleri Atletizm Spor Dalı </vt:lpstr>
      <vt:lpstr>Okul Spor Faaliyetleri Atletizm Spor Dalı</vt:lpstr>
      <vt:lpstr>OKUL PANOLARIMIZ DEĞERLER EĞİTİMİ</vt:lpstr>
      <vt:lpstr>OKUL PANOLARIMIZ DEĞERLER EĞİTİMİ</vt:lpstr>
      <vt:lpstr>KİTAP FUARI ZiYARETI </vt:lpstr>
      <vt:lpstr>Slayt 8</vt:lpstr>
      <vt:lpstr>ÖĞRENCİLERİMİZ ILE CAMİİ ZİYARETİ </vt:lpstr>
      <vt:lpstr>12-18 Aralık Yerli Malı Haftası </vt:lpstr>
      <vt:lpstr>12-18 Aralık Yerli Malı Haftası</vt:lpstr>
      <vt:lpstr>12-18 Aralık Yerli Malı Haftası</vt:lpstr>
      <vt:lpstr>15-19 Ocak Bilgi Yarışmaları</vt:lpstr>
      <vt:lpstr>15-19 Ocak Bilgi Yarışmaları</vt:lpstr>
      <vt:lpstr>15-19 Ocak Münazara Yarışmaları</vt:lpstr>
      <vt:lpstr>15-19 Ocak Münazara Yarışmaları</vt:lpstr>
      <vt:lpstr>15-19 Ocak KADES Semineri</vt:lpstr>
      <vt:lpstr>15-19 Ocak KADES Semineri</vt:lpstr>
      <vt:lpstr>Uzay Filmi İzleme</vt:lpstr>
      <vt:lpstr>KARNE DAĞITIMI</vt:lpstr>
      <vt:lpstr>KARNE DAĞITIMI</vt:lpstr>
      <vt:lpstr>TEKNOFAST  BİLGİLENDİRMESİ</vt:lpstr>
      <vt:lpstr>TEKNOFEST  BİLGİLENDİRMESİ</vt:lpstr>
      <vt:lpstr>OKUL BAHÇE ÇİZGİLERİ</vt:lpstr>
      <vt:lpstr>ŞEHİT AİLESİ ZİYARETİ</vt:lpstr>
      <vt:lpstr>DENEYLER</vt:lpstr>
      <vt:lpstr>SINIF PANO ÇALIŞMALARI</vt:lpstr>
      <vt:lpstr>SABAH NAMAZI CAMİDE BULUŞMA (İL MÜFTÜSÜ)</vt:lpstr>
      <vt:lpstr>FİLİSTİN İÇİN YARDIM KAMPANYASI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ŞEHİT YAKUP KILINÇ ORTAOKULU</dc:title>
  <dc:creator>VELİ GÜNEY</dc:creator>
  <cp:lastModifiedBy>Windows Kullanıcısı</cp:lastModifiedBy>
  <cp:revision>22</cp:revision>
  <dcterms:created xsi:type="dcterms:W3CDTF">2024-01-11T07:34:58Z</dcterms:created>
  <dcterms:modified xsi:type="dcterms:W3CDTF">2024-02-19T06:52:38Z</dcterms:modified>
</cp:coreProperties>
</file>